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handoutMasterIdLst>
    <p:handoutMasterId r:id="rId4"/>
  </p:handoutMaster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26" autoAdjust="0"/>
    <p:restoredTop sz="94618"/>
  </p:normalViewPr>
  <p:slideViewPr>
    <p:cSldViewPr snapToGrid="0">
      <p:cViewPr>
        <p:scale>
          <a:sx n="100" d="100"/>
          <a:sy n="100" d="100"/>
        </p:scale>
        <p:origin x="-1190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customXml" Target="../customXml/item2.xml"/><Relationship Id="rId8" Type="http://schemas.openxmlformats.org/officeDocument/2006/relationships/customXml" Target="../customXml/item1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3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0" Type="http://schemas.openxmlformats.org/officeDocument/2006/relationships/customXml" Target="../customXml/item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029" y="5109526"/>
            <a:ext cx="10923936" cy="641279"/>
          </a:xfrm>
        </p:spPr>
        <p:txBody>
          <a:bodyPr anchor="b">
            <a:noAutofit/>
          </a:bodyPr>
          <a:lstStyle>
            <a:lvl1pPr algn="l">
              <a:defRPr sz="5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7" name="Subtitle 2"/>
          <p:cNvSpPr>
            <a:spLocks noGrp="1"/>
          </p:cNvSpPr>
          <p:nvPr>
            <p:ph type="subTitle" idx="1"/>
          </p:nvPr>
        </p:nvSpPr>
        <p:spPr>
          <a:xfrm>
            <a:off x="634029" y="5811724"/>
            <a:ext cx="10923936" cy="40929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 t="-40" b="-40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9700589" y="6212217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7524BB-F0A6-4140-A8AB-1C8A7E34AB03}" type="datetime1">
              <a:rPr lang="en-US" smtClean="0"/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11009325" y="6221013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2613336"/>
          </a:xfrm>
        </p:spPr>
        <p:txBody>
          <a:bodyPr anchor="b"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F2758A-C3D6-E84B-B3E9-757EFEF52D55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029" y="3996050"/>
            <a:ext cx="5652464" cy="222695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843095" y="630936"/>
            <a:ext cx="4714870" cy="5592064"/>
          </a:xfrm>
          <a:blipFill dpi="0" rotWithShape="1">
            <a:blip r:embed="rId2">
              <a:alphaModFix amt="60000"/>
            </a:blip>
            <a:srcRect/>
            <a:stretch>
              <a:fillRect l="-40" r="-40"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0" y="1001715"/>
            <a:ext cx="4663440" cy="2241233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707112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EECD8D-53A7-3A4F-8909-5ECB0FEF37FB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858000" y="3623950"/>
            <a:ext cx="4663440" cy="2539106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5715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4pPr>
            <a:lvl5pP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29" y="2129475"/>
            <a:ext cx="4719430" cy="2599051"/>
          </a:xfrm>
        </p:spPr>
        <p:txBody>
          <a:bodyPr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7E3B5C-D099-9543-A57D-129299D311F4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158283" cy="2599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29" y="1748474"/>
            <a:ext cx="4328498" cy="3726812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DDB5BF-28B0-5C4D-A64A-E611B8C77204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348911" y="1748473"/>
            <a:ext cx="6209053" cy="37268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677" y="1381759"/>
            <a:ext cx="4347849" cy="4841241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482B860-5E2A-1340-A6D3-E276E55F2222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348911" y="1381759"/>
            <a:ext cx="6209054" cy="48412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677" y="1001715"/>
            <a:ext cx="4347850" cy="4855526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676C7A-4B29-7743-AB3A-5EEF28262A7C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348911" y="1001715"/>
            <a:ext cx="6209053" cy="4855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22" y="1001715"/>
            <a:ext cx="3385529" cy="5221285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826AE1-158D-A74A-A5C8-25E57C484C69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405935" y="1001715"/>
            <a:ext cx="7152029" cy="522128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127760"/>
          </a:xfrm>
        </p:spPr>
        <p:txBody>
          <a:bodyPr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1EC562-4E50-D34B-8F39-5DD0D018EB6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029" y="2495234"/>
            <a:ext cx="10923935" cy="37277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/>
          <a:p>
            <a:fld id="{7E574385-C0BA-734A-92FC-17834D8EB701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29" y="1011936"/>
            <a:ext cx="8481400" cy="1484254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DD5DD5-92AA-6440-87DE-277C532BE8AC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34029" y="2877190"/>
            <a:ext cx="8481400" cy="334581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</a:defRPr>
            </a:lvl1pPr>
            <a:lvl2pPr marL="6858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12573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911" y="1001714"/>
            <a:ext cx="6209053" cy="1122374"/>
          </a:xfrm>
        </p:spPr>
        <p:txBody>
          <a:bodyPr anchor="t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>
          <a:xfrm>
            <a:off x="6843096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C78A78-9BD4-2540-9BAB-27AD9352B454}" type="datetime1">
              <a:rPr lang="en-US" smtClean="0"/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90490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5348911" y="2496189"/>
            <a:ext cx="6209053" cy="37268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28" y="1001714"/>
            <a:ext cx="6209066" cy="11214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8134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3859766" y="0"/>
            <a:ext cx="896113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BCBD1-B884-5B4C-ACE8-81AA2A39E888}" type="datetime1">
              <a:rPr lang="en-US" smtClean="0"/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209066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262823" y="0"/>
            <a:ext cx="492917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36" y="1001714"/>
            <a:ext cx="7152028" cy="112237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1954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6871664" y="0"/>
            <a:ext cx="280034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61CBF7-6530-194B-9FC2-12E7E7738880}" type="datetime1">
              <a:rPr lang="en-US" smtClean="0"/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405936" y="2496189"/>
            <a:ext cx="7152028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28" y="1001714"/>
            <a:ext cx="6587506" cy="11125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595451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7705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5E271-D672-F147-B371-ABF5E56F00EC}" type="datetime1">
              <a:rPr lang="en-US" smtClean="0"/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>
          <a:xfrm>
            <a:off x="4800269" y="0"/>
            <a:ext cx="548641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172454" y="0"/>
            <a:ext cx="401954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095" y="1019803"/>
            <a:ext cx="4714869" cy="1109672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00581" y="0"/>
            <a:ext cx="91440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79DE5A-E0D1-2647-9D82-FBDAE5DFB807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843095" y="2514279"/>
            <a:ext cx="4714869" cy="37087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28" y="1001715"/>
            <a:ext cx="4714881" cy="1108746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34029" y="2515204"/>
            <a:ext cx="4714881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30190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69D102-A2FD-8743-85DB-14F8D0C32AC3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 anchor="b"/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3237" y="0"/>
            <a:ext cx="283687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87910" y="0"/>
            <a:ext cx="92708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A9F1854-4AF0-ED49-AE83-182A816927B5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4029" y="630936"/>
            <a:ext cx="5652469" cy="5592063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861021" y="2496190"/>
            <a:ext cx="4696943" cy="37268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30" y="1001714"/>
            <a:ext cx="4714880" cy="1121417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8F57D1-DD5E-4E44-98C5-7D5639D55A57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00269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12774" y="2495233"/>
            <a:ext cx="4736136" cy="37277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2454" y="992921"/>
            <a:ext cx="3385510" cy="1117539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>
          <a:xfrm>
            <a:off x="8172454" y="0"/>
            <a:ext cx="173584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9911643" y="0"/>
            <a:ext cx="700007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DB83C81-A524-F840-ABC9-B6BB50E4A13C}" type="datetime1">
              <a:rPr lang="en-US" smtClean="0"/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>
          <a:xfrm>
            <a:off x="11009323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8172454" y="2515204"/>
            <a:ext cx="3385510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24096" y="1016954"/>
            <a:ext cx="4306487" cy="3345811"/>
          </a:xfrm>
        </p:spPr>
        <p:txBody>
          <a:bodyPr anchor="b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24095" y="4743765"/>
            <a:ext cx="4333869" cy="147923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 l="-32" r="-3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24097" y="0"/>
            <a:ext cx="244791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5846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6C3E8657-ED4F-2349-80D5-3F1287888601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28" y="1001715"/>
            <a:ext cx="3380187" cy="1108746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0837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723140" y="0"/>
            <a:ext cx="71629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BA8DA53-5E6D-4942-B673-3E50E3C9DB93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465575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34029" y="2491461"/>
            <a:ext cx="3380313" cy="37315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2454" y="994222"/>
            <a:ext cx="3385510" cy="1882967"/>
          </a:xfrm>
        </p:spPr>
        <p:txBody>
          <a:bodyPr anchor="b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72455" y="0"/>
            <a:ext cx="1735844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916244" y="0"/>
            <a:ext cx="695406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BA35C60-A52E-0F44-95C1-79561B62B391}" type="datetime1">
              <a:rPr lang="en-US" smtClean="0"/>
            </a:fld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8172454" y="3251766"/>
            <a:ext cx="3385510" cy="297123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200">
                <a:solidFill>
                  <a:schemeClr val="tx1"/>
                </a:solidFill>
              </a:defRPr>
            </a:lvl3pPr>
            <a:lvl4pPr marL="685800" indent="0">
              <a:buNone/>
              <a:defRPr sz="1100">
                <a:solidFill>
                  <a:schemeClr val="tx1"/>
                </a:solidFill>
              </a:defRPr>
            </a:lvl4pPr>
            <a:lvl5pPr marL="914400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29" y="5100628"/>
            <a:ext cx="4328498" cy="1122373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72852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5349240" y="5100627"/>
            <a:ext cx="6208724" cy="1122373"/>
          </a:xfrm>
        </p:spPr>
        <p:txBody>
          <a:bodyPr>
            <a:noAutofit/>
          </a:bodyPr>
          <a:lstStyle>
            <a:lvl1pPr marL="0" indent="0">
              <a:buFont typeface="Arial" panose="020B07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Font typeface="Arial" panose="020B07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Font typeface="Arial" panose="020B07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Font typeface="Arial" panose="020B07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Font typeface="Arial" panose="020B0704020202020204" pitchFamily="34" charset="0"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5E8027-836D-F64B-BBF7-A246E67FE0A3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29" y="4353866"/>
            <a:ext cx="2828932" cy="1869134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019552" y="4353866"/>
            <a:ext cx="7538412" cy="1869134"/>
          </a:xfrm>
        </p:spPr>
        <p:txBody>
          <a:bodyPr>
            <a:noAutofit/>
          </a:bodyPr>
          <a:lstStyle>
            <a:lvl1pPr marL="285750" indent="-285750">
              <a:buFont typeface="Arial" panose="020B07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7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7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7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7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D38C6B-BFF0-FA48-8F70-77BDD72A014D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29" y="627443"/>
            <a:ext cx="2828926" cy="1826790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019552" y="634999"/>
            <a:ext cx="7538412" cy="1861191"/>
          </a:xfrm>
        </p:spPr>
        <p:txBody>
          <a:bodyPr>
            <a:noAutofit/>
          </a:bodyPr>
          <a:lstStyle>
            <a:lvl1pPr marL="285750" indent="-285750">
              <a:buFont typeface="Arial" panose="020B07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7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7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7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7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08540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0AF01B-D893-9C4D-8AB8-7E6079CED5E9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6" y="1011936"/>
            <a:ext cx="10945318" cy="745437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4623E1-10D5-C048-8991-E2228A964ED1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12645" y="2129474"/>
            <a:ext cx="6230450" cy="40935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7224097" y="2129474"/>
            <a:ext cx="4333867" cy="41281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29" y="1001715"/>
            <a:ext cx="4714881" cy="1121418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DB6E09-373C-2841-960E-B24A18A7C55D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4028" y="2495234"/>
            <a:ext cx="4706938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286499" y="1001715"/>
            <a:ext cx="5292853" cy="52212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28" y="996695"/>
            <a:ext cx="3771907" cy="1126438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CB72DF-080D-4042-863C-D2B08AB5E1E8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4029" y="2495234"/>
            <a:ext cx="3717934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962522" y="1005779"/>
            <a:ext cx="6615116" cy="53029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26" y="4531056"/>
            <a:ext cx="6209067" cy="1691943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5D9B6A-47DB-D845-97C7-9775E46E650D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4027" y="630937"/>
            <a:ext cx="6209067" cy="350433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7229479" y="630937"/>
            <a:ext cx="4328485" cy="559206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15" y="5109526"/>
            <a:ext cx="6209079" cy="111347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34022" y="1011935"/>
            <a:ext cx="10923942" cy="371659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4714880" cy="3360095"/>
          </a:xfrm>
        </p:spPr>
        <p:txBody>
          <a:bodyPr anchor="t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030" y="4728526"/>
            <a:ext cx="4714880" cy="14944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634030" y="3586"/>
            <a:ext cx="315476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3845379" y="3586"/>
            <a:ext cx="89831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AA7185-3F7E-9249-BB9E-706C38E229BC}" type="datetime1">
              <a:rPr lang="en-US" smtClean="0"/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4800270" y="3586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11347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34029" y="1011935"/>
            <a:ext cx="10923935" cy="3716591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24555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10923935" cy="3665730"/>
          </a:xfrm>
        </p:spPr>
        <p:txBody>
          <a:bodyPr anchor="t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1795663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2AD571-8A42-FC4D-8DD1-0DD76ABF057B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12647" y="1001715"/>
            <a:ext cx="8502777" cy="522128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 u="sng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800" b="1" u="sng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400" b="1" u="sng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4000" b="1" u="sng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600" b="1" u="sng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17007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F588B4-CB59-614E-93AB-9F331D0D8D83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34029" y="1764792"/>
            <a:ext cx="8481400" cy="44582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851A9-1959-C54C-A050-24BB5C598FE4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8481400" cy="521106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32BBD40-9FB7-E148-AC1B-3919D230BEB1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74511" cy="521106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 b="1" i="0" u="sng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77005" y="5475284"/>
            <a:ext cx="9037984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7B831F-0525-DF47-A6D2-509FE238C6D0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1577004" y="1005779"/>
            <a:ext cx="9037985" cy="4103745"/>
          </a:xfrm>
        </p:spPr>
        <p:txBody>
          <a:bodyPr anchor="ctr">
            <a:normAutofit/>
          </a:bodyPr>
          <a:lstStyle>
            <a:lvl1pPr marL="164465" indent="-164465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69066" y="5475285"/>
            <a:ext cx="9045923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3EBDBC-CFAC-9946-A2F3-D6402690E4D2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1569066" y="1001715"/>
            <a:ext cx="9053874" cy="4107810"/>
          </a:xfrm>
        </p:spPr>
        <p:txBody>
          <a:bodyPr anchor="b">
            <a:normAutofit/>
          </a:bodyPr>
          <a:lstStyle>
            <a:lvl1pPr marL="164465" indent="-164465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028" y="1011936"/>
            <a:ext cx="7538425" cy="3172503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6000" u="sng" cap="all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027" y="4728525"/>
            <a:ext cx="7538425" cy="1494475"/>
          </a:xfrm>
        </p:spPr>
        <p:txBody>
          <a:bodyPr anchor="b">
            <a:normAutofit/>
          </a:bodyPr>
          <a:lstStyle>
            <a:lvl1pPr marL="0" indent="0" algn="l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99A48728-1D9C-2F4B-9F0A-BC2AEDF455B4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4028" y="5475285"/>
            <a:ext cx="9074512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42C378-8FD2-C449-B7AA-6F7022066293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37985" cy="3716590"/>
          </a:xfrm>
        </p:spPr>
        <p:txBody>
          <a:bodyPr anchor="ctr">
            <a:normAutofit/>
          </a:bodyPr>
          <a:lstStyle>
            <a:lvl1pPr marL="164465" indent="-164465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4030" y="640203"/>
            <a:ext cx="10923934" cy="1099006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AA9746-49E3-1D49-A044-597FC2272B5D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465" indent="-164465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4030" y="1001715"/>
            <a:ext cx="10923934" cy="747715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5AA9746-49E3-1D49-A044-597FC2272B5D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465" indent="-164465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774" y="1010613"/>
            <a:ext cx="10945189" cy="746759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7BE2A0-CBC1-A842-B334-0B3B571BCC28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34028" y="2129474"/>
            <a:ext cx="5271473" cy="4093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283941" y="2129475"/>
            <a:ext cx="5274021" cy="4093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28" y="1010614"/>
            <a:ext cx="10923934" cy="74676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4D687F-3261-A345-B9E7-76DD0579BB9D}" type="datetime1">
              <a:rPr lang="en-US" smtClean="0"/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028" y="2120575"/>
            <a:ext cx="5271474" cy="37561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3940" y="2120575"/>
            <a:ext cx="5274023" cy="37561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4028" y="2877190"/>
            <a:ext cx="5266092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286500" y="2877190"/>
            <a:ext cx="5271464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29" y="1011936"/>
            <a:ext cx="10923935" cy="186525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9DF99-DDC2-894B-B2EC-BE93B405C6CB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E1AAE6-D11F-2F46-A437-EC693200CDD7}" type="datetime1">
              <a:rPr lang="en-US" smtClean="0"/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29" y="996695"/>
            <a:ext cx="3763961" cy="1314426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95903C-EDC1-ED4F-958F-696903391605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028" y="2495234"/>
            <a:ext cx="3763961" cy="3727766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0474" y="1005779"/>
            <a:ext cx="6604492" cy="521722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7" y="630936"/>
            <a:ext cx="3793283" cy="2246253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DC713B-25C9-B74A-9BBC-A695A5E98312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021" y="3242949"/>
            <a:ext cx="3763969" cy="3017826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62523" y="630937"/>
            <a:ext cx="6616830" cy="5592064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28" y="982085"/>
            <a:ext cx="7538425" cy="1895105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D5279E-0E3B-B54D-9B59-E121D9B3AFDB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34028" y="3242949"/>
            <a:ext cx="10923935" cy="2980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029" y="1011936"/>
            <a:ext cx="8095016" cy="3335590"/>
          </a:xfrm>
        </p:spPr>
        <p:txBody>
          <a:bodyPr anchor="b">
            <a:normAutofit/>
          </a:bodyPr>
          <a:lstStyle>
            <a:lvl1pPr algn="l">
              <a:defRPr sz="6000" cap="all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029" y="4728526"/>
            <a:ext cx="8095015" cy="111753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FDA9-B56F-3D40-BA5C-830FD973E5D1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29" y="1381760"/>
            <a:ext cx="8481400" cy="1852292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9E747C-1B1C-1345-96BA-B9E64C23A7BC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634029" y="3614097"/>
            <a:ext cx="8481400" cy="1861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29" y="1381760"/>
            <a:ext cx="7731038" cy="3346766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9DA23C4-A9FB-DB4A-B7DD-A0A5161EF3E0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634029" y="5109526"/>
            <a:ext cx="6595450" cy="1113474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2286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2" y="1011936"/>
            <a:ext cx="7924802" cy="3350830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2" y="4728526"/>
            <a:ext cx="7924801" cy="111753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04B425-AD26-2748-9379-4D52F1178C82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2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494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08540" y="0"/>
            <a:ext cx="9144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D90E5A07-4FDA-D34C-BE60-17876FEEBAA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4029" y="0"/>
            <a:ext cx="36576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9324" y="0"/>
            <a:ext cx="54864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+mj-lt"/>
              </a:defRPr>
            </a:lvl1pPr>
          </a:lstStyle>
          <a:p>
            <a:fld id="{CC057153-B650-4DEB-B370-79DDCFDCE934}" type="slidenum">
              <a:rPr lang="en-US" smtClean="0"/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029" y="2877190"/>
            <a:ext cx="10923935" cy="334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u="sng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6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4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2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BoldUnderlinesKeynote">
  <a:themeElements>
    <a:clrScheme name="NB - Keynote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003A41"/>
      </a:accent1>
      <a:accent2>
        <a:srgbClr val="ECEBE3"/>
      </a:accent2>
      <a:accent3>
        <a:srgbClr val="400023"/>
      </a:accent3>
      <a:accent4>
        <a:srgbClr val="68989E"/>
      </a:accent4>
      <a:accent5>
        <a:srgbClr val="BFB360"/>
      </a:accent5>
      <a:accent6>
        <a:srgbClr val="BF6093"/>
      </a:accent6>
      <a:hlink>
        <a:srgbClr val="169C9A"/>
      </a:hlink>
      <a:folHlink>
        <a:srgbClr val="E15C3D"/>
      </a:folHlink>
    </a:clrScheme>
    <a:fontScheme name="Custom 9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ma:versionID="cec0622158e8f13124e9e8fd4de31bd1" ct:_="" ma:contentTypeScope="" ma:_="" ma:contentTypeID="0x01010079F111ED35F8CC479449609E8A0923A6" ma:contentTypeVersion="30" ma:contentTypeDescription="Create a new document." ma:contentTypeName="Document">
  <xsd:schema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xmlns:xsd="http://www.w3.org/2001/XMLSchema" ns4:_="" ma:fieldsID="3b52f30ab005d15df08657af532e6e38" ns1:_="" ns3:_="" ma:root="true" targetNamespace="http://schemas.microsoft.com/office/2006/metadata/properties" ns2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minOccurs="0" ref="ns2:Status"/>
                <xsd:element minOccurs="0" ref="ns2:Image"/>
                <xsd:element minOccurs="0" ref="ns2:MediaServiceMetadata"/>
                <xsd:element minOccurs="0" ref="ns2:MediaServiceFastMetadata"/>
                <xsd:element minOccurs="0" ref="ns2:MediaServiceOCR"/>
                <xsd:element minOccurs="0" ref="ns2:MediaServiceAutoTags"/>
                <xsd:element minOccurs="0" ref="ns2:MediaServiceEventHashCode"/>
                <xsd:element minOccurs="0" ref="ns2:MediaServiceGenerationTime"/>
                <xsd:element minOccurs="0" ref="ns3:SharedWithUsers"/>
                <xsd:element minOccurs="0" ref="ns3:SharedWithDetails"/>
                <xsd:element minOccurs="0" ref="ns2:MediaServiceAutoKeyPoints"/>
                <xsd:element minOccurs="0" ref="ns2:MediaServiceKeyPoints"/>
                <xsd:element minOccurs="0" ref="ns2:MediaServiceDateTaken"/>
                <xsd:element minOccurs="0" ref="ns1:_ip_UnifiedCompliancePolicyProperties"/>
                <xsd:element minOccurs="0" ref="ns1:_ip_UnifiedCompliancePolicyUIAction"/>
                <xsd:element minOccurs="0" ref="ns4:TaxCatchAll"/>
                <xsd:element minOccurs="0" ref="ns2:ImageTagsTaxHTField"/>
                <xsd:element minOccurs="0" ref="ns2:MediaServiceLocation"/>
                <xsd:element minOccurs="0" ref="ns2:MediaLengthInSeconds"/>
                <xsd:element minOccurs="0" ref="ns2:Background"/>
                <xsd:element minOccurs="0" ref="ns2:MediaServiceSearchProperties"/>
                <xsd:element minOccurs="0" ref="ns2:MediaServiceDocTags"/>
                <xsd:element minOccurs="0" ref="ns2:MediaServiceObjectDetectorVersions"/>
                <xsd:element minOccurs="0" ref="ns2:MediaServiceSystemTags"/>
                <xsd:element minOccurs="0" ref="ns2:MediaServiceBillingMetadata"/>
              </xsd:all>
            </xsd:complexType>
          </xsd:element>
        </xsd:sequence>
      </xsd:complexType>
    </xsd:element>
  </xsd:schema>
  <xsd:schema xmlns:dms="http://schemas.microsoft.com/office/2006/documentManagement/types" xmlns:xs="http://www.w3.org/2001/XMLSchema" xmlns:pc="http://schemas.microsoft.com/office/infopath/2007/PartnerControls" xmlns:xsd="http://www.w3.org/2001/XMLSchema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readOnly="false" ma:displayName="Unified Compliance Policy Properties" ma:internalName="_ip_UnifiedCompliancePolicyProperties" nillable="true" ma:hidden="true" ma:index="20">
      <xsd:simpleType>
        <xsd:restriction base="dms:Note"/>
      </xsd:simpleType>
    </xsd:element>
    <xsd:element name="_ip_UnifiedCompliancePolicyUIAction" ma:readOnly="false" ma:displayName="Unified Compliance Policy UI Action" ma:internalName="_ip_UnifiedCompliancePolicyUIAction" nillable="true" ma:hidden="true" ma:index="21">
      <xsd:simpleType>
        <xsd:restriction base="dms:Text"/>
      </xsd:simpleType>
    </xsd:element>
  </xsd:schema>
  <xsd:schema xmlns:dms="http://schemas.microsoft.com/office/2006/documentManagement/types" xmlns:xs="http://www.w3.org/2001/XMLSchema" xmlns:pc="http://schemas.microsoft.com/office/infopath/2007/PartnerControls" xmlns:xsd="http://www.w3.org/2001/XMLSchema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readOnly="false" ma:format="Dropdown" ma:displayName="Status" ma:internalName="Status" ma:default="Not started" nillable="true" ma:hidden="true" ma:index="2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readOnly="false" ma:format="Image" ma:displayName="Image" ma:internalName="Image" nillable="true" ma:hidden="true" ma:index="3">
      <xsd:complexType>
        <xsd:complexContent>
          <xsd:extension base="dms:URL">
            <xsd:sequence>
              <xsd:element minOccurs="0" name="Url" nillable="true" type="dms:ValidUrl"/>
              <xsd:element name="Description" nillable="true" type="xsd:string"/>
            </xsd:sequence>
          </xsd:extension>
        </xsd:complexContent>
      </xsd:complexType>
    </xsd:element>
    <xsd:element name="MediaServiceMetadata" ma:readOnly="true" ma:displayName="MediaServiceMetadata" ma:internalName="MediaServiceMetadata" nillable="true" ma:hidden="true" ma:index="8">
      <xsd:simpleType>
        <xsd:restriction base="dms:Note"/>
      </xsd:simpleType>
    </xsd:element>
    <xsd:element name="MediaServiceFastMetadata" ma:readOnly="true" ma:displayName="MediaServiceFastMetadata" ma:internalName="MediaServiceFastMetadata" nillable="true" ma:hidden="true" ma:index="9">
      <xsd:simpleType>
        <xsd:restriction base="dms:Note"/>
      </xsd:simpleType>
    </xsd:element>
    <xsd:element name="MediaServiceOCR" ma:readOnly="true" ma:displayName="MediaServiceOCR" ma:internalName="MediaServiceOCR" nillable="true" ma:hidden="true" ma:index="10">
      <xsd:simpleType>
        <xsd:restriction base="dms:Note"/>
      </xsd:simpleType>
    </xsd:element>
    <xsd:element name="MediaServiceAutoTags" ma:readOnly="true" ma:displayName="MediaServiceAutoTags" ma:internalName="MediaServiceAutoTags" nillable="true" ma:hidden="true" ma:index="11">
      <xsd:simpleType>
        <xsd:restriction base="dms:Text"/>
      </xsd:simpleType>
    </xsd:element>
    <xsd:element name="MediaServiceEventHashCode" ma:readOnly="true" ma:displayName="MediaServiceEventHashCode" ma:internalName="MediaServiceEventHashCode" nillable="true" ma:hidden="true" ma:index="12">
      <xsd:simpleType>
        <xsd:restriction base="dms:Text"/>
      </xsd:simpleType>
    </xsd:element>
    <xsd:element name="MediaServiceGenerationTime" ma:readOnly="true" ma:displayName="MediaServiceGenerationTime" ma:internalName="MediaServiceGenerationTime" nillable="true" ma:hidden="true" ma:index="13">
      <xsd:simpleType>
        <xsd:restriction base="dms:Text"/>
      </xsd:simpleType>
    </xsd:element>
    <xsd:element name="MediaServiceAutoKeyPoints" ma:readOnly="true" ma:displayName="MediaServiceAutoKeyPoints" ma:internalName="MediaServiceAutoKeyPoints" nillable="true" ma:hidden="true" ma:index="16">
      <xsd:simpleType>
        <xsd:restriction base="dms:Note"/>
      </xsd:simpleType>
    </xsd:element>
    <xsd:element name="MediaServiceKeyPoints" ma:readOnly="false" ma:displayName="KeyPoints" ma:internalName="MediaServiceKeyPoints" nillable="true" ma:hidden="true" ma:index="17">
      <xsd:simpleType>
        <xsd:restriction base="dms:Note"/>
      </xsd:simpleType>
    </xsd:element>
    <xsd:element name="MediaServiceDateTaken" ma:readOnly="true" ma:displayName="MediaServiceDateTaken" ma:internalName="MediaServiceDateTaken" nillable="true" ma:hidden="true" ma:index="18">
      <xsd:simpleType>
        <xsd:restriction base="dms:Text"/>
      </xsd:simpleType>
    </xsd:element>
    <xsd:element ma:fieldId="{5cf76f15-5ced-4ddc-b409-7134ff3c332f}" name="ImageTagsTaxHTField" ma:taxonomyFieldName="MediaServiceImageTags" ma:open="true" ma:anchorId="fba54fb3-c3e1-fe81-a776-ca4b69148c4d" ma:readOnly="false" ma:isKeyword="false" ma:displayName="Image Tags" ma:internalName="ImageTagsTaxHTField" ma:taxonomy="true" nillable="true" ma:termSetId="09814cd3-568e-fe90-9814-8d621ff8fb84" ma:sspId="e385fb40-52d4-4fae-9c5b-3e8ff8a5878e" ma:taxonomyMulti="true" ma:index="25">
      <xsd:complexType>
        <xsd:sequence>
          <xsd:element minOccurs="0" ref="pc:Terms" maxOccurs="1"/>
        </xsd:sequence>
      </xsd:complexType>
    </xsd:element>
    <xsd:element name="MediaServiceLocation" ma:readOnly="true" ma:displayName="Location" ma:internalName="MediaServiceLocation" nillable="true" ma:hidden="true" ma:index="26">
      <xsd:simpleType>
        <xsd:restriction base="dms:Text"/>
      </xsd:simpleType>
    </xsd:element>
    <xsd:element name="MediaLengthInSeconds" ma:readOnly="true" ma:displayName="MediaLengthInSeconds" ma:internalName="MediaLengthInSeconds" nillable="true" ma:hidden="true" ma:index="27">
      <xsd:simpleType>
        <xsd:restriction base="dms:Unknown"/>
      </xsd:simpleType>
    </xsd:element>
    <xsd:element name="Background" ma:readOnly="false" ma:format="Dropdown" ma:displayName="Background" ma:internalName="Background" ma:default="0" nillable="true" ma:hidden="true" ma:index="28">
      <xsd:simpleType>
        <xsd:restriction base="dms:Boolean"/>
      </xsd:simpleType>
    </xsd:element>
    <xsd:element name="MediaServiceSearchProperties" ma:readOnly="true" ma:displayName="MediaServiceSearchProperties" ma:internalName="MediaServiceSearchProperties" nillable="true" ma:hidden="true" ma:index="29">
      <xsd:simpleType>
        <xsd:restriction base="dms:Note"/>
      </xsd:simpleType>
    </xsd:element>
    <xsd:element name="MediaServiceDocTags" ma:readOnly="true" ma:displayName="MediaServiceDocTags" ma:internalName="MediaServiceDocTags" nillable="true" ma:hidden="true" ma:index="30">
      <xsd:simpleType>
        <xsd:restriction base="dms:Note"/>
      </xsd:simpleType>
    </xsd:element>
    <xsd:element name="MediaServiceObjectDetectorVersions" ma:indexed="true" ma:readOnly="true" ma:displayName="MediaServiceObjectDetectorVersions" ma:internalName="MediaServiceObjectDetectorVersions" ma:description="" nillable="true" ma:hidden="true" ma:index="31">
      <xsd:simpleType>
        <xsd:restriction base="dms:Text"/>
      </xsd:simpleType>
    </xsd:element>
    <xsd:element name="MediaServiceSystemTags" ma:readOnly="true" ma:displayName="MediaServiceSystemTags" ma:internalName="MediaServiceSystemTags" nillable="true" ma:hidden="true" ma:index="32">
      <xsd:simpleType>
        <xsd:restriction base="dms:Note"/>
      </xsd:simpleType>
    </xsd:element>
    <xsd:element name="MediaServiceBillingMetadata" ma:readOnly="true" ma:displayName="MediaServiceBillingMetadata" ma:internalName="MediaServiceBillingMetadata" nillable="true" ma:hidden="true" ma:index="33">
      <xsd:simpleType>
        <xsd:restriction base="dms:Text"/>
      </xsd:simpleType>
    </xsd:element>
  </xsd:schema>
  <xsd:schema xmlns:dms="http://schemas.microsoft.com/office/2006/documentManagement/types" xmlns:xs="http://www.w3.org/2001/XMLSchema" xmlns:pc="http://schemas.microsoft.com/office/infopath/2007/PartnerControls" xmlns:xsd="http://www.w3.org/2001/XMLSchema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readOnly="true" ma:displayName="Shared With" ma:internalName="SharedWithUsers" nillable="true" ma:hidden="true" ma:index="14">
      <xsd:complexType>
        <xsd:complexContent>
          <xsd:extension base="dms:UserMulti">
            <xsd:sequence>
              <xsd:element minOccurs="0" name="UserInfo" maxOccurs="unbounded">
                <xsd:complexType>
                  <xsd:sequence>
                    <xsd:element minOccurs="0" name="DisplayName" type="xsd:string"/>
                    <xsd:element minOccurs="0" name="AccountId" nillable="true" type="dms:UserId"/>
                    <xsd:element minOccurs="0" name="AccountType" type="xsd:string"/>
                  </xsd:sequence>
                </xsd:complexType>
              </xsd:element>
            </xsd:sequence>
          </xsd:extension>
        </xsd:complexContent>
      </xsd:complexType>
    </xsd:element>
    <xsd:element name="SharedWithDetails" ma:readOnly="true" ma:displayName="Shared With Details" ma:internalName="SharedWithDetails" nillable="true" ma:hidden="true" ma:index="15">
      <xsd:simpleType>
        <xsd:restriction base="dms:Note"/>
      </xsd:simpleType>
    </xsd:element>
  </xsd:schema>
  <xsd:schema xmlns:dms="http://schemas.microsoft.com/office/2006/documentManagement/types" xmlns:xs="http://www.w3.org/2001/XMLSchema" xmlns:pc="http://schemas.microsoft.com/office/infopath/2007/PartnerControls" xmlns:xsd="http://www.w3.org/2001/XMLSchema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list="{3f6bfcbc-3db3-4ae6-bd76-326f0798ad28}" ma:readOnly="false" ma:showField="CatchAllData" ma:displayName="Taxonomy Catch All Column" ma:internalName="TaxCatchAll" nillable="true" ma:hidden="true" ma:web="16c05727-aa75-4e4a-9b5f-8a80a1165891" ma:index="23">
      <xsd:complexType>
        <xsd:complexContent>
          <xsd:extension base="dms:MultiChoiceLookup">
            <xsd:sequence>
              <xsd:element minOccurs="0" name="Value" nillable="true" type="dms:Lookup" maxOccurs="unbounded"/>
            </xsd:sequence>
          </xsd:extension>
        </xsd:complexContent>
      </xsd:complexType>
    </xsd:element>
  </xsd:schema>
  <xsd:schema xmlns:dcterms="http://purl.org/dc/terms/" xmlns:xsi="http://www.w3.org/2001/XMLSchema-instance" xmlns:odoc="http://schemas.microsoft.com/internal/obd" xmlns:xsd="http://www.w3.org/2001/XMLSchema" xmlns="http://schemas.openxmlformats.org/package/2006/metadata/core-properties" xmlns:dc="http://purl.org/dc/elements/1.1/" blockDefault="#all" targetNamespace="http://schemas.openxmlformats.org/package/2006/metadata/core-properties" elementFormDefault="qualified" attributeFormDefault="unqualified">
    <xsd:import schemaLocation="http://dublincore.org/schemas/xmls/qdc/2003/04/02/dc.xsd" namespace="http://purl.org/dc/elements/1.1/"/>
    <xsd:import schemaLocation="http://dublincore.org/schemas/xmls/qdc/2003/04/02/dcterms.xsd" namespace="http://purl.org/dc/terms/"/>
    <xsd:element name="coreProperties" type="CT_coreProperties"/>
    <xsd:complexType name="CT_coreProperties">
      <xsd:all>
        <xsd:element minOccurs="0" ref="dc:creator" maxOccurs="1"/>
        <xsd:element minOccurs="0" ref="dcterms:created" maxOccurs="1"/>
        <xsd:element minOccurs="0" ref="dc:identifier" maxOccurs="1"/>
        <xsd:element minOccurs="0" name="contentType" ma:displayName="Content Type" type="xsd:string" maxOccurs="1"/>
        <xsd:element minOccurs="0" ma:displayName="Title" ref="dc:title" ma:index="1" maxOccurs="1"/>
        <xsd:element minOccurs="0" ref="dc:subject" maxOccurs="1"/>
        <xsd:element minOccurs="0" ref="dc:description" maxOccurs="1"/>
        <xsd:element minOccurs="0" name="keywords" type="xsd:string" maxOccurs="1"/>
        <xsd:element minOccurs="0" ref="dc:language" maxOccurs="1"/>
        <xsd:element minOccurs="0" name="category" type="xsd:string" maxOccurs="1"/>
        <xsd:element minOccurs="0" name="version" type="xsd:string" maxOccurs="1"/>
        <xsd:element minOccurs="0" name="revision" type="xsd:string" maxOccurs="1">
          <xsd:annotation>
            <xsd:documentation>
                        This value indicates the number of saves or revisions. The application is responsible for updating this value after each revision.
                    </xsd:documentation>
          </xsd:annotation>
        </xsd:element>
        <xsd:element minOccurs="0" name="lastModifiedBy" type="xsd:string" maxOccurs="1"/>
        <xsd:element minOccurs="0" ref="dcterms:modified" maxOccurs="1"/>
        <xsd:element minOccurs="0" name="contentStatus" type="xsd:string" maxOccurs="1"/>
      </xsd:all>
    </xsd:complexType>
  </xsd:schema>
  <xs:schema xmlns:xs="http://www.w3.org/2001/XMLSchema" xmlns:pc="http://schemas.microsoft.com/office/infopath/2007/PartnerControls" targetNamespace="http://schemas.microsoft.com/office/infopath/2007/PartnerControls" elementFormDefault="qualified" attributeFormDefault="unqualified">
    <xs:element name="Person">
      <xs:complexType>
        <xs:sequence>
          <xs:element minOccurs="0" ref="pc:DisplayName"/>
          <xs:element minOccurs="0" ref="pc:AccountId"/>
          <xs:element minOccurs="0" ref="pc:AccountType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minOccurs="0" ref="pc:BDCEntity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minOccurs="0" ref="pc:EntityDisplayName"/>
          <xs:element minOccurs="0" ref="pc:EntityInstanceReference"/>
          <xs:element minOccurs="0" ref="pc:EntityId1"/>
          <xs:element minOccurs="0" ref="pc:EntityId2"/>
          <xs:element minOccurs="0" ref="pc:EntityId3"/>
          <xs:element minOccurs="0" ref="pc:EntityId4"/>
          <xs:element minOccurs="0" ref="pc:EntityId5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minOccurs="0" ref="pc:TermInfo" maxOccurs="unbounded"/>
        </xs:sequence>
      </xs:complexType>
    </xs:element>
    <xs:element name="TermInfo">
      <xs:complexType>
        <xs:sequence>
          <xs:element minOccurs="0" ref="pc:TermName"/>
          <xs:element minOccurs="0" ref="pc:TermId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xsi="http://www.w3.org/2001/XMLSchema-instance" xmlns:p="http://schemas.microsoft.com/office/2006/metadata/properties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A9C388-2C06-4AF2-857C-74055069A297}">
  <ds:schemaRefs/>
</ds:datastoreItem>
</file>

<file path=customXml/itemProps2.xml><?xml version="1.0" encoding="utf-8"?>
<ds:datastoreItem xmlns:ds="http://schemas.openxmlformats.org/officeDocument/2006/customXml" ds:itemID="{EF782DA7-86C0-4A84-A860-11A1E6E3FB6B}">
  <ds:schemaRefs/>
</ds:datastoreItem>
</file>

<file path=customXml/itemProps3.xml><?xml version="1.0" encoding="utf-8"?>
<ds:datastoreItem xmlns:ds="http://schemas.openxmlformats.org/officeDocument/2006/customXml" ds:itemID="{076F8FCD-0A1F-4F6A-8F55-15E9E87E2E4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Panorámica</PresentationFormat>
  <Paragraphs>0</Paragraphs>
  <Slides>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11" baseType="lpstr">
      <vt:lpstr>Arial</vt:lpstr>
      <vt:lpstr>SimSun</vt:lpstr>
      <vt:lpstr>Wingdings</vt:lpstr>
      <vt:lpstr>Aptos</vt:lpstr>
      <vt:lpstr>Helvetica Neue</vt:lpstr>
      <vt:lpstr>Aptos Light</vt:lpstr>
      <vt:lpstr>Microsoft YaHei</vt:lpstr>
      <vt:lpstr>汉仪旗黑</vt:lpstr>
      <vt:lpstr>Arial Unicode MS</vt:lpstr>
      <vt:lpstr>宋体-简</vt:lpstr>
      <vt:lpstr>BoldUnderlinesKeynote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Simon cardona</cp:lastModifiedBy>
  <cp:revision>4</cp:revision>
  <dcterms:created xsi:type="dcterms:W3CDTF">2026-02-06T19:53:19Z</dcterms:created>
  <dcterms:modified xsi:type="dcterms:W3CDTF">2026-02-06T19:53:19Z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ICV">
    <vt:lpwstr>08BCA3824901047BCF338669B93649EB_42</vt:lpwstr>
  </property>
  <property fmtid="{D5CDD505-2E9C-101B-9397-08002B2CF9AE}" pid="5" name="KSOProductBuildVer">
    <vt:lpwstr>1033-12.1.23155.23155</vt:lpwstr>
  </property>
</Properties>
</file>